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5" r:id="rId5"/>
    <p:sldId id="268" r:id="rId6"/>
    <p:sldId id="269" r:id="rId7"/>
    <p:sldId id="271" r:id="rId8"/>
    <p:sldId id="274" r:id="rId9"/>
    <p:sldId id="272" r:id="rId10"/>
    <p:sldId id="267" r:id="rId11"/>
    <p:sldId id="273" r:id="rId12"/>
    <p:sldId id="261" r:id="rId13"/>
    <p:sldId id="262" r:id="rId14"/>
    <p:sldId id="275" r:id="rId15"/>
    <p:sldId id="263" r:id="rId16"/>
    <p:sldId id="264" r:id="rId17"/>
    <p:sldId id="258" r:id="rId18"/>
    <p:sldId id="276" r:id="rId19"/>
    <p:sldId id="259" r:id="rId20"/>
    <p:sldId id="277" r:id="rId21"/>
    <p:sldId id="260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EF5A-B743-425A-B0FF-86E5EA97E8F3}" type="datetimeFigureOut">
              <a:rPr lang="pl-PL" smtClean="0"/>
              <a:pPr/>
              <a:t>2010-05-24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F605-8E97-4A9E-9988-040FA80138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EF5A-B743-425A-B0FF-86E5EA97E8F3}" type="datetimeFigureOut">
              <a:rPr lang="pl-PL" smtClean="0"/>
              <a:pPr/>
              <a:t>2010-05-24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F605-8E97-4A9E-9988-040FA80138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EF5A-B743-425A-B0FF-86E5EA97E8F3}" type="datetimeFigureOut">
              <a:rPr lang="pl-PL" smtClean="0"/>
              <a:pPr/>
              <a:t>2010-05-24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F605-8E97-4A9E-9988-040FA80138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EF5A-B743-425A-B0FF-86E5EA97E8F3}" type="datetimeFigureOut">
              <a:rPr lang="pl-PL" smtClean="0"/>
              <a:pPr/>
              <a:t>2010-05-24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F605-8E97-4A9E-9988-040FA80138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EF5A-B743-425A-B0FF-86E5EA97E8F3}" type="datetimeFigureOut">
              <a:rPr lang="pl-PL" smtClean="0"/>
              <a:pPr/>
              <a:t>2010-05-24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F605-8E97-4A9E-9988-040FA80138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EF5A-B743-425A-B0FF-86E5EA97E8F3}" type="datetimeFigureOut">
              <a:rPr lang="pl-PL" smtClean="0"/>
              <a:pPr/>
              <a:t>2010-05-24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F605-8E97-4A9E-9988-040FA80138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EF5A-B743-425A-B0FF-86E5EA97E8F3}" type="datetimeFigureOut">
              <a:rPr lang="pl-PL" smtClean="0"/>
              <a:pPr/>
              <a:t>2010-05-24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F605-8E97-4A9E-9988-040FA80138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EF5A-B743-425A-B0FF-86E5EA97E8F3}" type="datetimeFigureOut">
              <a:rPr lang="pl-PL" smtClean="0"/>
              <a:pPr/>
              <a:t>2010-05-24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F605-8E97-4A9E-9988-040FA80138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EF5A-B743-425A-B0FF-86E5EA97E8F3}" type="datetimeFigureOut">
              <a:rPr lang="pl-PL" smtClean="0"/>
              <a:pPr/>
              <a:t>2010-05-24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F605-8E97-4A9E-9988-040FA80138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EF5A-B743-425A-B0FF-86E5EA97E8F3}" type="datetimeFigureOut">
              <a:rPr lang="pl-PL" smtClean="0"/>
              <a:pPr/>
              <a:t>2010-05-24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F605-8E97-4A9E-9988-040FA80138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EF5A-B743-425A-B0FF-86E5EA97E8F3}" type="datetimeFigureOut">
              <a:rPr lang="pl-PL" smtClean="0"/>
              <a:pPr/>
              <a:t>2010-05-24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F605-8E97-4A9E-9988-040FA80138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FEF5A-B743-425A-B0FF-86E5EA97E8F3}" type="datetimeFigureOut">
              <a:rPr lang="pl-PL" smtClean="0"/>
              <a:pPr/>
              <a:t>2010-05-24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6F605-8E97-4A9E-9988-040FA801385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Nasza szkoła w czasie projektu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Grupa I</a:t>
            </a:r>
          </a:p>
          <a:p>
            <a:r>
              <a:rPr lang="pl-PL" dirty="0" smtClean="0"/>
              <a:t>Opiekun: Grażyna Dubiel</a:t>
            </a:r>
            <a:endParaRPr lang="pl-PL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RES011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RES01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3000372"/>
            <a:ext cx="4714875" cy="3536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 descr="RES01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500098" y="857232"/>
            <a:ext cx="5143537" cy="38576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Prostokąt zaokrąglony 4"/>
          <p:cNvSpPr/>
          <p:nvPr/>
        </p:nvSpPr>
        <p:spPr>
          <a:xfrm>
            <a:off x="4786314" y="428604"/>
            <a:ext cx="4000560" cy="857280"/>
          </a:xfrm>
          <a:prstGeom prst="roundRect">
            <a:avLst/>
          </a:prstGeom>
          <a:solidFill>
            <a:srgbClr val="FFC00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Dokonujemy pomiaru pracowni polonistycznej</a:t>
            </a:r>
            <a:endParaRPr lang="pl-PL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357158" y="5500702"/>
            <a:ext cx="3286148" cy="928694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tx1"/>
                </a:solidFill>
                <a:latin typeface="Book Antiqua" pitchFamily="18" charset="0"/>
              </a:rPr>
              <a:t>powierzchnia 48 </a:t>
            </a:r>
            <a:r>
              <a:rPr lang="pl-PL" sz="2000" dirty="0" smtClean="0">
                <a:solidFill>
                  <a:schemeClr val="tx1"/>
                </a:solidFill>
                <a:latin typeface="Book Antiqua" pitchFamily="18" charset="0"/>
              </a:rPr>
              <a:t>m</a:t>
            </a:r>
            <a:r>
              <a:rPr lang="pl-PL" sz="2000" baseline="30000" dirty="0" smtClean="0">
                <a:solidFill>
                  <a:schemeClr val="tx1"/>
                </a:solidFill>
                <a:latin typeface="Book Antiqua" pitchFamily="18" charset="0"/>
              </a:rPr>
              <a:t>2</a:t>
            </a:r>
            <a:endParaRPr lang="pl-PL" sz="2000" baseline="30000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RES01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rostokąt zaokrąglony 2"/>
          <p:cNvSpPr/>
          <p:nvPr/>
        </p:nvSpPr>
        <p:spPr>
          <a:xfrm>
            <a:off x="357158" y="142852"/>
            <a:ext cx="3357586" cy="928694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Klasa II</a:t>
            </a:r>
          </a:p>
          <a:p>
            <a:pPr algn="ctr"/>
            <a:r>
              <a:rPr lang="pl-PL" sz="2000" dirty="0" smtClean="0">
                <a:solidFill>
                  <a:schemeClr val="tx1"/>
                </a:solidFill>
                <a:latin typeface="Book Antiqua" pitchFamily="18" charset="0"/>
              </a:rPr>
              <a:t>powierzchnia 32,7 m</a:t>
            </a:r>
            <a:r>
              <a:rPr lang="pl-PL" sz="2000" baseline="30000" dirty="0" smtClean="0">
                <a:solidFill>
                  <a:schemeClr val="tx1"/>
                </a:solidFill>
                <a:latin typeface="Book Antiqua" pitchFamily="18" charset="0"/>
              </a:rPr>
              <a:t>2</a:t>
            </a:r>
            <a:endParaRPr lang="pl-PL" sz="2000" baseline="30000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RES011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rostokąt zaokrąglony 2"/>
          <p:cNvSpPr/>
          <p:nvPr/>
        </p:nvSpPr>
        <p:spPr>
          <a:xfrm>
            <a:off x="357158" y="142852"/>
            <a:ext cx="4786346" cy="928694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Klasa informatyczno-matematyczna</a:t>
            </a:r>
          </a:p>
          <a:p>
            <a:pPr algn="ctr"/>
            <a:r>
              <a:rPr lang="pl-PL" sz="2000" dirty="0" smtClean="0">
                <a:solidFill>
                  <a:schemeClr val="tx1"/>
                </a:solidFill>
                <a:latin typeface="Book Antiqua" pitchFamily="18" charset="0"/>
              </a:rPr>
              <a:t>powierzchnia 50,9 m</a:t>
            </a:r>
            <a:r>
              <a:rPr lang="pl-PL" sz="2000" baseline="30000" dirty="0" smtClean="0">
                <a:solidFill>
                  <a:schemeClr val="tx1"/>
                </a:solidFill>
                <a:latin typeface="Book Antiqua" pitchFamily="18" charset="0"/>
              </a:rPr>
              <a:t>2</a:t>
            </a:r>
            <a:endParaRPr lang="pl-PL" sz="2000" baseline="30000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RES011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1928802"/>
            <a:ext cx="5238760" cy="39290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Prostokąt zaokrąglony 2"/>
          <p:cNvSpPr/>
          <p:nvPr/>
        </p:nvSpPr>
        <p:spPr>
          <a:xfrm>
            <a:off x="428596" y="4286256"/>
            <a:ext cx="2928958" cy="1714512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Book Antiqua" pitchFamily="18" charset="0"/>
              </a:rPr>
              <a:t>Wymiary hollu </a:t>
            </a:r>
            <a:endParaRPr lang="pl-PL" sz="20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algn="ctr"/>
            <a:r>
              <a:rPr lang="pl-PL" sz="2000" dirty="0" smtClean="0">
                <a:solidFill>
                  <a:schemeClr val="tx1"/>
                </a:solidFill>
                <a:latin typeface="Book Antiqua" pitchFamily="18" charset="0"/>
              </a:rPr>
              <a:t>długość – 32,9m                            szerokość – 5.7m</a:t>
            </a:r>
          </a:p>
          <a:p>
            <a:pPr algn="ctr"/>
            <a:r>
              <a:rPr lang="pl-PL" sz="2000" dirty="0" smtClean="0">
                <a:solidFill>
                  <a:schemeClr val="tx1"/>
                </a:solidFill>
                <a:latin typeface="Book Antiqua" pitchFamily="18" charset="0"/>
              </a:rPr>
              <a:t>wysokość </a:t>
            </a:r>
            <a:r>
              <a:rPr lang="pl-PL" sz="2000" dirty="0" smtClean="0">
                <a:solidFill>
                  <a:schemeClr val="tx1"/>
                </a:solidFill>
                <a:latin typeface="Book Antiqua" pitchFamily="18" charset="0"/>
              </a:rPr>
              <a:t>– 2,8m</a:t>
            </a:r>
          </a:p>
        </p:txBody>
      </p:sp>
      <p:pic>
        <p:nvPicPr>
          <p:cNvPr id="4" name="Obraz 3" descr="Kopia DSC01251 Resiz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4190997" cy="31432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RES011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rostokąt zaokrąglony 2"/>
          <p:cNvSpPr/>
          <p:nvPr/>
        </p:nvSpPr>
        <p:spPr>
          <a:xfrm>
            <a:off x="357158" y="142852"/>
            <a:ext cx="4214842" cy="1000132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Klasopracownia przyrodnicza</a:t>
            </a:r>
          </a:p>
          <a:p>
            <a:pPr algn="ctr"/>
            <a:r>
              <a:rPr lang="pl-PL" sz="2000" dirty="0" smtClean="0">
                <a:solidFill>
                  <a:schemeClr val="tx1"/>
                </a:solidFill>
                <a:latin typeface="Book Antiqua" pitchFamily="18" charset="0"/>
              </a:rPr>
              <a:t>powierzchnia 49,6 m</a:t>
            </a:r>
            <a:r>
              <a:rPr lang="pl-PL" sz="2000" baseline="30000" dirty="0" smtClean="0">
                <a:solidFill>
                  <a:schemeClr val="tx1"/>
                </a:solidFill>
                <a:latin typeface="Book Antiqua" pitchFamily="18" charset="0"/>
              </a:rPr>
              <a:t>2</a:t>
            </a:r>
            <a:endParaRPr lang="pl-PL" sz="2000" baseline="30000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RES011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rostokąt zaokrąglony 2"/>
          <p:cNvSpPr/>
          <p:nvPr/>
        </p:nvSpPr>
        <p:spPr>
          <a:xfrm>
            <a:off x="357158" y="142852"/>
            <a:ext cx="4214842" cy="1000132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Klasa I</a:t>
            </a:r>
          </a:p>
          <a:p>
            <a:pPr algn="ctr"/>
            <a:r>
              <a:rPr lang="pl-PL" sz="2000" dirty="0" smtClean="0">
                <a:solidFill>
                  <a:schemeClr val="tx1"/>
                </a:solidFill>
                <a:latin typeface="Book Antiqua" pitchFamily="18" charset="0"/>
              </a:rPr>
              <a:t>powierzchnia 32,6 m</a:t>
            </a:r>
            <a:r>
              <a:rPr lang="pl-PL" sz="2000" baseline="30000" dirty="0" smtClean="0">
                <a:solidFill>
                  <a:schemeClr val="tx1"/>
                </a:solidFill>
                <a:latin typeface="Book Antiqua" pitchFamily="18" charset="0"/>
              </a:rPr>
              <a:t>2</a:t>
            </a:r>
            <a:endParaRPr lang="pl-PL" sz="2000" baseline="30000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RES01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rostokąt zaokrąglony 4"/>
          <p:cNvSpPr/>
          <p:nvPr/>
        </p:nvSpPr>
        <p:spPr>
          <a:xfrm>
            <a:off x="214282" y="214290"/>
            <a:ext cx="4357718" cy="642942"/>
          </a:xfrm>
          <a:prstGeom prst="round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Koordynator projektu przy pracy</a:t>
            </a:r>
            <a:endParaRPr lang="pl-PL" sz="2000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RES01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357166"/>
            <a:ext cx="4762501" cy="35718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Obraz 4" descr="RES01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91034">
            <a:off x="600545" y="2986129"/>
            <a:ext cx="4286248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Prostokąt zaokrąglony 5"/>
          <p:cNvSpPr/>
          <p:nvPr/>
        </p:nvSpPr>
        <p:spPr>
          <a:xfrm>
            <a:off x="500034" y="714356"/>
            <a:ext cx="2928958" cy="1214446"/>
          </a:xfrm>
          <a:prstGeom prst="round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Ćwiczenia przed przeprowadzeniem wywiadu </a:t>
            </a:r>
            <a:r>
              <a:rPr lang="pl-P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sym typeface="Wingdings" pitchFamily="2" charset="2"/>
              </a:rPr>
              <a:t></a:t>
            </a:r>
            <a:endParaRPr lang="pl-PL" sz="20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5643570" y="5000636"/>
            <a:ext cx="2928958" cy="1214446"/>
          </a:xfrm>
          <a:prstGeom prst="round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…ale stres </a:t>
            </a:r>
            <a:r>
              <a:rPr lang="pl-P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sym typeface="Wingdings" pitchFamily="2" charset="2"/>
              </a:rPr>
              <a:t></a:t>
            </a:r>
            <a:endParaRPr lang="pl-PL" sz="2000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012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rostokąt zaokrąglony 2"/>
          <p:cNvSpPr/>
          <p:nvPr/>
        </p:nvSpPr>
        <p:spPr>
          <a:xfrm>
            <a:off x="214282" y="214290"/>
            <a:ext cx="2500330" cy="642942"/>
          </a:xfrm>
          <a:prstGeom prst="round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Pozdrawiamy</a:t>
            </a:r>
            <a:endParaRPr lang="pl-PL" sz="2000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78155" y="1714488"/>
            <a:ext cx="779989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Dzięki pracy przy projekcie</a:t>
            </a:r>
            <a:endParaRPr lang="pl-PL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pl-P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mogliśmy zrobić ciekawe</a:t>
            </a:r>
            <a:endParaRPr lang="pl-PL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pl-P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zdjęcia szkoły.</a:t>
            </a:r>
          </a:p>
          <a:p>
            <a:pPr algn="ctr"/>
            <a:r>
              <a:rPr lang="pl-P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Oto one</a:t>
            </a:r>
            <a:endParaRPr lang="pl-PL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RES01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285728"/>
            <a:ext cx="5334005" cy="4000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 descr="RES01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107505"/>
            <a:ext cx="4714908" cy="35361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rostokąt zaokrąglony 3"/>
          <p:cNvSpPr/>
          <p:nvPr/>
        </p:nvSpPr>
        <p:spPr>
          <a:xfrm>
            <a:off x="357158" y="571480"/>
            <a:ext cx="2928958" cy="1214446"/>
          </a:xfrm>
          <a:prstGeom prst="round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Za dużo osób do tego sprzętu…</a:t>
            </a:r>
            <a:endParaRPr lang="pl-PL" sz="20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5286380" y="5286388"/>
            <a:ext cx="2928958" cy="1214446"/>
          </a:xfrm>
          <a:prstGeom prst="round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Nam się udało pobawić </a:t>
            </a:r>
          </a:p>
          <a:p>
            <a:pPr algn="ctr"/>
            <a:r>
              <a:rPr lang="pl-P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hi, hi </a:t>
            </a:r>
            <a:r>
              <a:rPr lang="pl-P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sym typeface="Wingdings" pitchFamily="2" charset="2"/>
              </a:rPr>
              <a:t></a:t>
            </a:r>
            <a:endParaRPr lang="pl-PL" sz="2000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IMGP0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rostokąt zaokrąglony 2"/>
          <p:cNvSpPr/>
          <p:nvPr/>
        </p:nvSpPr>
        <p:spPr>
          <a:xfrm>
            <a:off x="3143240" y="5786454"/>
            <a:ext cx="2286016" cy="857256"/>
          </a:xfrm>
          <a:prstGeom prst="round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Koniec</a:t>
            </a:r>
            <a:endParaRPr lang="pl-PL" sz="2000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73001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428604"/>
            <a:ext cx="3714744" cy="27860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Obraz 5" descr="S73001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26423">
            <a:off x="357158" y="500042"/>
            <a:ext cx="3905245" cy="2928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Obraz 6" descr="S73002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4071942"/>
            <a:ext cx="3333741" cy="2500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Obraz 3" descr="S730017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248938">
            <a:off x="3926149" y="3121528"/>
            <a:ext cx="3929090" cy="29468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73001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zkoła dokumenty\albumy na www\szkola\patronszk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Prostokąt zaokrąglony 2"/>
          <p:cNvSpPr/>
          <p:nvPr/>
        </p:nvSpPr>
        <p:spPr>
          <a:xfrm>
            <a:off x="4143340" y="5857868"/>
            <a:ext cx="4786378" cy="857280"/>
          </a:xfrm>
          <a:prstGeom prst="roundRect">
            <a:avLst/>
          </a:prstGeom>
          <a:solidFill>
            <a:srgbClr val="FFC00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Patronem Szkoły Jest Mikołaj Kopernik</a:t>
            </a:r>
            <a:endParaRPr lang="pl-PL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ta.edu.pl/orion/news/11208/kopernik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4943" y="214290"/>
            <a:ext cx="2268127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357158" y="500042"/>
            <a:ext cx="60007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FFC000"/>
                </a:solidFill>
              </a:rPr>
              <a:t>Mikołaj Kopernik  </a:t>
            </a:r>
            <a:endParaRPr lang="pl-PL" dirty="0" smtClean="0">
              <a:solidFill>
                <a:srgbClr val="FFC000"/>
              </a:solidFill>
            </a:endParaRPr>
          </a:p>
          <a:p>
            <a:r>
              <a:rPr lang="pl-PL" dirty="0" smtClean="0"/>
              <a:t>         </a:t>
            </a:r>
          </a:p>
          <a:p>
            <a:pPr algn="just"/>
            <a:r>
              <a:rPr lang="pl-PL" dirty="0" smtClean="0"/>
              <a:t>       </a:t>
            </a:r>
            <a:r>
              <a:rPr lang="pl-PL" dirty="0" smtClean="0">
                <a:solidFill>
                  <a:srgbClr val="FFC000"/>
                </a:solidFill>
              </a:rPr>
              <a:t>  (łac. </a:t>
            </a:r>
            <a:r>
              <a:rPr lang="pl-P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Nicolaus </a:t>
            </a:r>
            <a:r>
              <a:rPr lang="pl-PL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Copernicus</a:t>
            </a:r>
            <a:r>
              <a:rPr lang="pl-P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Toruniensis</a:t>
            </a:r>
            <a:r>
              <a:rPr lang="pl-PL" dirty="0" smtClean="0">
                <a:solidFill>
                  <a:srgbClr val="FFC000"/>
                </a:solidFill>
              </a:rPr>
              <a:t>; ur. 19 lutego 1473 w Toruniu, zm. 24 maja 1543 we Fromborku) – astronom, matematyk, prawnik, ekonomista, strateg, lekarz, poeta, astrolog, tłumacz, kanclerz kapituły warmińskiej od 1511, kanonik warmiński, scholastyk wrocławski, duchowny katolicki.</a:t>
            </a:r>
          </a:p>
          <a:p>
            <a:r>
              <a:rPr lang="pl-PL" dirty="0" smtClean="0"/>
              <a:t> </a:t>
            </a:r>
          </a:p>
          <a:p>
            <a:pPr algn="just"/>
            <a:r>
              <a:rPr lang="pl-PL" dirty="0" smtClean="0"/>
              <a:t>         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Jego najważniejszym dziełem jest </a:t>
            </a:r>
            <a:r>
              <a:rPr lang="pl-PL" i="1" dirty="0" smtClean="0">
                <a:solidFill>
                  <a:schemeClr val="tx2">
                    <a:lumMod val="50000"/>
                  </a:schemeClr>
                </a:solidFill>
              </a:rPr>
              <a:t>De </a:t>
            </a:r>
            <a:r>
              <a:rPr lang="pl-PL" i="1" dirty="0" err="1" smtClean="0">
                <a:solidFill>
                  <a:schemeClr val="tx2">
                    <a:lumMod val="50000"/>
                  </a:schemeClr>
                </a:solidFill>
              </a:rPr>
              <a:t>revolutionibus</a:t>
            </a:r>
            <a:r>
              <a:rPr lang="pl-PL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l-PL" i="1" dirty="0" err="1" smtClean="0">
                <a:solidFill>
                  <a:schemeClr val="tx2">
                    <a:lumMod val="50000"/>
                  </a:schemeClr>
                </a:solidFill>
              </a:rPr>
              <a:t>orbium</a:t>
            </a:r>
            <a:r>
              <a:rPr lang="pl-PL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l-PL" i="1" dirty="0" err="1" smtClean="0">
                <a:solidFill>
                  <a:schemeClr val="tx2">
                    <a:lumMod val="50000"/>
                  </a:schemeClr>
                </a:solidFill>
              </a:rPr>
              <a:t>coelestium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pl-PL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obrotach sfer niebieskich 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(pracował nad nim w latach 1515-1530, ale ukazało się dopiero w 1543 roku w Norymberdze napisane w języku łacińskim), w którym opisał heliocentryczną wizję wszechświata w sposób wystarczająco szczegółowy, by mogła stać się naukowo użyteczna. Ogłoszona przez niego teoria heliocentryzmu była najważniejszą rewolucją naukową w dziejach ludzkości od czasów starożytnych, nazywaną niekiedy przewrotem kopernikańskim.</a:t>
            </a:r>
            <a:endParaRPr lang="pl-PL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6648" y="500042"/>
            <a:ext cx="5848146" cy="4112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Prostokąt zaokrąglony 3"/>
          <p:cNvSpPr/>
          <p:nvPr/>
        </p:nvSpPr>
        <p:spPr>
          <a:xfrm>
            <a:off x="428596" y="4929198"/>
            <a:ext cx="8358246" cy="16430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tx1"/>
                </a:solidFill>
                <a:latin typeface="Comic Sans MS" pitchFamily="66" charset="0"/>
              </a:rPr>
              <a:t>Początki szkoły w </a:t>
            </a:r>
            <a:r>
              <a:rPr lang="pl-PL" sz="2000" dirty="0" err="1" smtClean="0">
                <a:solidFill>
                  <a:schemeClr val="tx1"/>
                </a:solidFill>
                <a:latin typeface="Comic Sans MS" pitchFamily="66" charset="0"/>
              </a:rPr>
              <a:t>Zopowych</a:t>
            </a:r>
            <a:r>
              <a:rPr lang="pl-PL" sz="2000" dirty="0" smtClean="0">
                <a:solidFill>
                  <a:schemeClr val="tx1"/>
                </a:solidFill>
                <a:latin typeface="Comic Sans MS" pitchFamily="66" charset="0"/>
              </a:rPr>
              <a:t> to rok 1956 r. gdy powstała tu szkoła dla klas I - IV. Starsi uczniowie uczęszczali do szkoły </a:t>
            </a:r>
            <a:r>
              <a:rPr lang="pl-PL" sz="2000" dirty="0" err="1" smtClean="0">
                <a:solidFill>
                  <a:schemeClr val="tx1"/>
                </a:solidFill>
                <a:latin typeface="Comic Sans MS" pitchFamily="66" charset="0"/>
              </a:rPr>
              <a:t>zubrzyckiej</a:t>
            </a:r>
            <a:r>
              <a:rPr lang="pl-PL" sz="2000" dirty="0" smtClean="0">
                <a:solidFill>
                  <a:schemeClr val="tx1"/>
                </a:solidFill>
                <a:latin typeface="Comic Sans MS" pitchFamily="66" charset="0"/>
              </a:rPr>
              <a:t>. Gdy powołano placówkę szkolną w </a:t>
            </a:r>
            <a:r>
              <a:rPr lang="pl-PL" sz="2000" dirty="0" err="1" smtClean="0">
                <a:solidFill>
                  <a:schemeClr val="tx1"/>
                </a:solidFill>
                <a:latin typeface="Comic Sans MS" pitchFamily="66" charset="0"/>
              </a:rPr>
              <a:t>Zopowych</a:t>
            </a:r>
            <a:r>
              <a:rPr lang="pl-PL" sz="2000" dirty="0" smtClean="0">
                <a:solidFill>
                  <a:schemeClr val="tx1"/>
                </a:solidFill>
                <a:latin typeface="Comic Sans MS" pitchFamily="66" charset="0"/>
              </a:rPr>
              <a:t>, urządzono ją w domu, w którym mieszkał były sołtys Świech.</a:t>
            </a:r>
            <a:r>
              <a:rPr lang="pl-PL" sz="2000" dirty="0" smtClean="0">
                <a:latin typeface="Comic Sans MS" pitchFamily="66" charset="0"/>
              </a:rPr>
              <a:t> </a:t>
            </a:r>
            <a:endParaRPr lang="pl-PL" sz="20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5" name="Picture 4" descr="J:\NTnUE\zopowa\DSC012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7166"/>
            <a:ext cx="2190765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www.pta.edu.pl/orion/news/11208/kopernik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214554"/>
            <a:ext cx="2017930" cy="23516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RES01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642918"/>
            <a:ext cx="4572033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Obraz 2" descr="RES01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09775">
            <a:off x="697529" y="3217231"/>
            <a:ext cx="3905245" cy="2928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Prostokąt zaokrąglony 3"/>
          <p:cNvSpPr/>
          <p:nvPr/>
        </p:nvSpPr>
        <p:spPr>
          <a:xfrm>
            <a:off x="500034" y="1000108"/>
            <a:ext cx="3071866" cy="857280"/>
          </a:xfrm>
          <a:prstGeom prst="roundRect">
            <a:avLst/>
          </a:prstGeom>
          <a:solidFill>
            <a:srgbClr val="FFC00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Praca przy skanerze</a:t>
            </a:r>
            <a:endParaRPr lang="pl-PL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RES011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57166"/>
            <a:ext cx="7620000" cy="5715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Prostokąt zaokrąglony 1"/>
          <p:cNvSpPr/>
          <p:nvPr/>
        </p:nvSpPr>
        <p:spPr>
          <a:xfrm>
            <a:off x="4143340" y="5857868"/>
            <a:ext cx="4786378" cy="857280"/>
          </a:xfrm>
          <a:prstGeom prst="roundRect">
            <a:avLst/>
          </a:prstGeom>
          <a:solidFill>
            <a:srgbClr val="FFC00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Dyrektor Szkoły mgr Mariola </a:t>
            </a:r>
            <a:r>
              <a:rPr lang="pl-PL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Bedryj</a:t>
            </a:r>
            <a:endParaRPr lang="pl-PL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151</Words>
  <Application>Microsoft Office PowerPoint</Application>
  <PresentationFormat>Pokaz na ekranie (4:3)</PresentationFormat>
  <Paragraphs>37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Nasza szkoła w czasie projektu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</vt:vector>
  </TitlesOfParts>
  <Company>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Nasza szkoła w czasie projektu</dc:title>
  <dc:creator>xxx</dc:creator>
  <cp:lastModifiedBy>xxx</cp:lastModifiedBy>
  <cp:revision>16</cp:revision>
  <dcterms:created xsi:type="dcterms:W3CDTF">2010-05-21T17:17:30Z</dcterms:created>
  <dcterms:modified xsi:type="dcterms:W3CDTF">2010-05-24T09:06:09Z</dcterms:modified>
</cp:coreProperties>
</file>